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B1E5A-EEB0-476F-96B4-584ED3E93C14}" type="datetimeFigureOut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379C8-EC7D-43E2-8E3F-14AE05C592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C3EA5-1BFC-4FD6-A3E8-FA4D2812AE25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D384-D9AC-4905-B9E3-04820F720CA1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A6D3-05B4-4C4D-8FF4-237D1EB55F60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B9CF-EA19-42ED-8588-113020718C6E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163E-CBFF-4EC3-A724-574E08E4D0C2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CF27-E305-4207-8F57-141B97A132C9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BDDE9-7C93-4CBE-BFFF-A4F40B083B98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B6FC-9B91-4080-9266-0308727F613E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6D6CD-0E9B-41C1-AF40-364CC85F5FD0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3698-7223-4E6C-BFB3-AF2D2D54DB66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D5656-0302-4B31-96AF-F10A0CFBADAD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E51F1-B94F-42DF-A16E-61BE0C6374C0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246B4-6796-48AF-A680-A1082C5F3FF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0_3oeqyrmo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zfirework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931047"/>
            <a:ext cx="9144000" cy="97890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FFF00"/>
                </a:solidFill>
              </a:rPr>
              <a:t>WDEP</a:t>
            </a:r>
            <a:endParaRPr lang="en-US" sz="88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What do you Really want?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87B22-CD48-4CCC-A262-AA677C4D127D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to consider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Relationship Building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Supporting</a:t>
            </a:r>
          </a:p>
          <a:p>
            <a:r>
              <a:rPr lang="en-US" dirty="0" smtClean="0"/>
              <a:t>Encouraging</a:t>
            </a:r>
          </a:p>
          <a:p>
            <a:r>
              <a:rPr lang="en-US" dirty="0" smtClean="0"/>
              <a:t>Listening</a:t>
            </a:r>
          </a:p>
          <a:p>
            <a:r>
              <a:rPr lang="en-US" dirty="0" smtClean="0"/>
              <a:t>Accepting</a:t>
            </a:r>
          </a:p>
          <a:p>
            <a:r>
              <a:rPr lang="en-US" dirty="0" smtClean="0"/>
              <a:t>Trusting</a:t>
            </a:r>
          </a:p>
          <a:p>
            <a:r>
              <a:rPr lang="en-US" dirty="0" smtClean="0"/>
              <a:t>Respecting</a:t>
            </a:r>
          </a:p>
          <a:p>
            <a:r>
              <a:rPr lang="en-US" dirty="0" smtClean="0"/>
              <a:t>Negotiating differences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Relationship Killing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Arguing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Blaming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Criticizing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Demeaning, threatening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Expecting excuses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Punishing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Nagging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r>
              <a:rPr lang="en-US" dirty="0"/>
              <a:t>Bribing, rewards to control</a:t>
            </a:r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3D5F6-E426-4E17-BA3D-2B57AEAA3492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10" name="Picture 9" descr="zang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28600"/>
            <a:ext cx="1981200" cy="1483988"/>
          </a:xfrm>
          <a:prstGeom prst="rect">
            <a:avLst/>
          </a:prstGeom>
        </p:spPr>
      </p:pic>
      <p:pic>
        <p:nvPicPr>
          <p:cNvPr id="11" name="Picture 10" descr="zdev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2800" y="228600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Demonstration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www.youtube.com/watch?v=0_3oeqyrmoE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BDDE9-7C93-4CBE-BFFF-A4F40B083B98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rospenda, wdep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Choice Theory: A New Psychology of Personal Freedom</a:t>
            </a:r>
            <a:r>
              <a:rPr lang="en-US" dirty="0" smtClean="0"/>
              <a:t>, Glasser, William</a:t>
            </a:r>
          </a:p>
          <a:p>
            <a:r>
              <a:rPr lang="en-US" i="1" dirty="0" smtClean="0"/>
              <a:t>Every Student Can Succeed, </a:t>
            </a:r>
            <a:r>
              <a:rPr lang="en-US" dirty="0" smtClean="0"/>
              <a:t>William Glasser</a:t>
            </a:r>
          </a:p>
          <a:p>
            <a:r>
              <a:rPr lang="en-US" dirty="0" smtClean="0"/>
              <a:t>http://www.realitytherapywub.com/about.htm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BDDE9-7C93-4CBE-BFFF-A4F40B083B98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i="1" dirty="0" smtClean="0">
                <a:solidFill>
                  <a:srgbClr val="FF0000"/>
                </a:solidFill>
              </a:rPr>
              <a:t>WDEP</a:t>
            </a:r>
            <a:endParaRPr lang="en-US" sz="7200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Proposed by Bill Glasser,MD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Refined by Bob Wobbulding, PhD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Counseling/problem solving technique</a:t>
            </a:r>
          </a:p>
          <a:p>
            <a:pPr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F3F55-9DB8-4530-BD93-719A9F80D371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WDEP/ defined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Encourages relationship building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Encourages needs satisfaction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Fosters power in the “client”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Fosters responsibility for rewards and consequences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F7F2-0EE8-4F60-A418-3D6B398E7AC3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hors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51227">
            <a:off x="5181600" y="4140200"/>
            <a:ext cx="3162300" cy="2108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WDEP</a:t>
            </a:r>
            <a:br>
              <a:rPr lang="en-US" dirty="0" smtClean="0"/>
            </a:br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W- </a:t>
            </a:r>
          </a:p>
          <a:p>
            <a:pPr>
              <a:buNone/>
            </a:pPr>
            <a:r>
              <a:rPr lang="en-US" sz="3600" dirty="0" smtClean="0"/>
              <a:t>What do you want</a:t>
            </a:r>
          </a:p>
          <a:p>
            <a:pPr>
              <a:buNone/>
            </a:pPr>
            <a:r>
              <a:rPr lang="en-US" sz="3600" dirty="0" smtClean="0"/>
              <a:t>Who do you want it with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30F08-A4BF-40F8-AF9B-5E66837E3493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zpuzzled fac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524000"/>
            <a:ext cx="2619375" cy="1743075"/>
          </a:xfrm>
          <a:prstGeom prst="rect">
            <a:avLst/>
          </a:prstGeom>
        </p:spPr>
      </p:pic>
      <p:pic>
        <p:nvPicPr>
          <p:cNvPr id="8" name="Picture 7" descr="z puzzled fa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419600"/>
            <a:ext cx="2200275" cy="2076450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657600" y="3733800"/>
            <a:ext cx="3810000" cy="1447800"/>
          </a:xfrm>
          <a:prstGeom prst="cloudCallout">
            <a:avLst>
              <a:gd name="adj1" fmla="val -63138"/>
              <a:gd name="adj2" fmla="val 71064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648200" y="4114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I’ll retire when?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WDEP</a:t>
            </a:r>
            <a:br>
              <a:rPr lang="en-US" dirty="0" smtClean="0"/>
            </a:br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D-</a:t>
            </a:r>
          </a:p>
          <a:p>
            <a:r>
              <a:rPr lang="en-US" dirty="0" smtClean="0"/>
              <a:t>What are you doing, presently, to get what you want?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D64CC-D3D1-4BE0-A78E-AA9B2246AA00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zmarble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62554">
            <a:off x="3505200" y="3048000"/>
            <a:ext cx="2209581" cy="32903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WDEP</a:t>
            </a:r>
            <a:br>
              <a:rPr lang="en-US" dirty="0" smtClean="0"/>
            </a:br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E- Evaluation (present)</a:t>
            </a:r>
          </a:p>
          <a:p>
            <a:r>
              <a:rPr lang="en-US" dirty="0" smtClean="0"/>
              <a:t>Is it working for you</a:t>
            </a:r>
          </a:p>
          <a:p>
            <a:pPr lvl="1"/>
            <a:r>
              <a:rPr lang="en-US" dirty="0" smtClean="0"/>
              <a:t>Is it getting you what you want?</a:t>
            </a:r>
          </a:p>
          <a:p>
            <a:r>
              <a:rPr lang="en-US" dirty="0" smtClean="0"/>
              <a:t>Are you willing to look at something different?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3139A-5799-4DC3-9CBE-129021458B12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zhappy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4038600"/>
            <a:ext cx="2342857" cy="1952381"/>
          </a:xfrm>
          <a:prstGeom prst="rect">
            <a:avLst/>
          </a:prstGeom>
        </p:spPr>
      </p:pic>
      <p:pic>
        <p:nvPicPr>
          <p:cNvPr id="8" name="Picture 7" descr="zsad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4267200"/>
            <a:ext cx="2085714" cy="21904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WDEP</a:t>
            </a:r>
            <a:br>
              <a:rPr lang="en-US" dirty="0" smtClean="0"/>
            </a:br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</a:t>
            </a:r>
          </a:p>
          <a:p>
            <a:r>
              <a:rPr lang="en-US" dirty="0" smtClean="0"/>
              <a:t>Would you be willing to make a plan?</a:t>
            </a:r>
          </a:p>
          <a:p>
            <a:r>
              <a:rPr lang="en-US" dirty="0" smtClean="0"/>
              <a:t>Would you like some listening? Help? Questions 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9A743-2BDD-4012-849E-76F3F4A8F62B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zplan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4743648"/>
            <a:ext cx="3872067" cy="2114352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5410200" y="3810000"/>
            <a:ext cx="2438400" cy="1295400"/>
          </a:xfrm>
          <a:prstGeom prst="wedgeRoundRectCallout">
            <a:avLst>
              <a:gd name="adj1" fmla="val -118715"/>
              <a:gd name="adj2" fmla="val 118731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67400" y="41148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I’m listening darling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WDEP</a:t>
            </a:r>
            <a:br>
              <a:rPr lang="en-US" dirty="0" smtClean="0"/>
            </a:br>
            <a:r>
              <a:rPr lang="en-US" dirty="0" smtClean="0"/>
              <a:t>How it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E- (post plan), mr</a:t>
            </a:r>
          </a:p>
          <a:p>
            <a:pPr>
              <a:buNone/>
            </a:pPr>
            <a:r>
              <a:rPr lang="en-US" dirty="0" smtClean="0"/>
              <a:t>Would you like to talk again?</a:t>
            </a:r>
          </a:p>
          <a:p>
            <a:pPr>
              <a:buNone/>
            </a:pPr>
            <a:r>
              <a:rPr lang="en-US" dirty="0" smtClean="0"/>
              <a:t>When?</a:t>
            </a:r>
          </a:p>
          <a:p>
            <a:pPr>
              <a:buNone/>
            </a:pPr>
            <a:r>
              <a:rPr lang="en-US" dirty="0" smtClean="0"/>
              <a:t>To see how the plan worked?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68DF5-EA94-402E-9DE6-F7330DED5FBA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  <p:pic>
        <p:nvPicPr>
          <p:cNvPr id="7" name="Picture 6" descr="zbatman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4114800"/>
            <a:ext cx="2771097" cy="2219086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7620000" y="2209800"/>
            <a:ext cx="1295400" cy="1295400"/>
          </a:xfrm>
          <a:prstGeom prst="wedgeRoundRectCallout">
            <a:avLst>
              <a:gd name="adj1" fmla="val -59238"/>
              <a:gd name="adj2" fmla="val 165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Holy Gasser, Batman!!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2209800" y="4267200"/>
            <a:ext cx="1371600" cy="1295400"/>
          </a:xfrm>
          <a:prstGeom prst="wedgeRoundRectCallout">
            <a:avLst>
              <a:gd name="adj1" fmla="val 236795"/>
              <a:gd name="adj2" fmla="val 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That’s </a:t>
            </a:r>
            <a:r>
              <a:rPr lang="en-US" dirty="0" err="1" smtClean="0"/>
              <a:t>Glasser</a:t>
            </a:r>
            <a:r>
              <a:rPr lang="en-US" dirty="0" smtClean="0"/>
              <a:t>!, you dolt!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Danger!!!!!!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“client”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Want to be disengaged</a:t>
            </a:r>
          </a:p>
          <a:p>
            <a:r>
              <a:rPr lang="en-US" dirty="0" smtClean="0"/>
              <a:t>Have something more important on their mind</a:t>
            </a:r>
          </a:p>
          <a:p>
            <a:r>
              <a:rPr lang="en-US" dirty="0" smtClean="0"/>
              <a:t>Be reinforced by your involvement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You might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Look at what need is being met</a:t>
            </a:r>
          </a:p>
          <a:p>
            <a:r>
              <a:rPr lang="en-US" dirty="0" smtClean="0"/>
              <a:t>Think…What is more important?</a:t>
            </a:r>
          </a:p>
          <a:p>
            <a:r>
              <a:rPr lang="en-US" dirty="0" smtClean="0"/>
              <a:t>Think…what are my needs here?</a:t>
            </a:r>
          </a:p>
          <a:p>
            <a:r>
              <a:rPr lang="en-US" dirty="0" smtClean="0"/>
              <a:t>Think… Can you really coerce someone?</a:t>
            </a:r>
          </a:p>
          <a:p>
            <a:r>
              <a:rPr lang="en-US" dirty="0" smtClean="0"/>
              <a:t>Have to “Live to fight another day”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6FC77-CE7A-40D0-9ED9-49C39D62C9EA}" type="datetime1">
              <a:rPr lang="en-US" smtClean="0"/>
              <a:pPr/>
              <a:t>11/21/2011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6B4-6796-48AF-A680-A1082C5F3FF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rospenda, wdep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323</Words>
  <Application>Microsoft Office PowerPoint</Application>
  <PresentationFormat>On-screen Show (4:3)</PresentationFormat>
  <Paragraphs>108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WDEP</vt:lpstr>
      <vt:lpstr>WDEP</vt:lpstr>
      <vt:lpstr>WDEP/ defined</vt:lpstr>
      <vt:lpstr>WDEP How it works</vt:lpstr>
      <vt:lpstr>WDEP How it works</vt:lpstr>
      <vt:lpstr>WDEP How it works</vt:lpstr>
      <vt:lpstr>WDEP How it works</vt:lpstr>
      <vt:lpstr>WDEP How it works</vt:lpstr>
      <vt:lpstr>Danger!!!!!!</vt:lpstr>
      <vt:lpstr>Skills to consider</vt:lpstr>
      <vt:lpstr>Demonstration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WDEP</dc:title>
  <dc:creator>michael rospenda</dc:creator>
  <cp:lastModifiedBy>michael rospenda</cp:lastModifiedBy>
  <cp:revision>10</cp:revision>
  <dcterms:created xsi:type="dcterms:W3CDTF">2011-11-08T16:11:16Z</dcterms:created>
  <dcterms:modified xsi:type="dcterms:W3CDTF">2011-11-21T17:28:32Z</dcterms:modified>
</cp:coreProperties>
</file>